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8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46"/>
  </p:normalViewPr>
  <p:slideViewPr>
    <p:cSldViewPr snapToGrid="0" snapToObjects="1" showGuides="1">
      <p:cViewPr varScale="1">
        <p:scale>
          <a:sx n="77" d="100"/>
          <a:sy n="77" d="100"/>
        </p:scale>
        <p:origin x="96" y="1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74 vég összesen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341 végkifejlet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2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xt-image.com/conver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7" Type="http://schemas.openxmlformats.org/officeDocument/2006/relationships/hyperlink" Target="https://jurassicpark.fandom.com/wiki/Jurassic_Park_Wiki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Csapat: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40971" y="4590863"/>
            <a:ext cx="3911600" cy="1320800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005014" y="2346031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6865203" y="4179414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1394124" y="1903179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58219" y="2429753"/>
            <a:ext cx="2522391" cy="510157"/>
          </a:xfrm>
        </p:spPr>
        <p:txBody>
          <a:bodyPr/>
          <a:lstStyle/>
          <a:p>
            <a:r>
              <a:rPr lang="hu-HU" dirty="0"/>
              <a:t>3 különböző eset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/>
          <a:srcRect l="8198" t="18326" r="53084" b="51948"/>
          <a:stretch/>
        </p:blipFill>
        <p:spPr>
          <a:xfrm rot="21422971">
            <a:off x="6354061" y="3145051"/>
            <a:ext cx="4811342" cy="20767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BD5F06C-05D4-9377-E683-E526BE7E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20756" r="32887" b="34983"/>
          <a:stretch/>
        </p:blipFill>
        <p:spPr>
          <a:xfrm rot="205347">
            <a:off x="832092" y="3140274"/>
            <a:ext cx="4820606" cy="20863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Szöveg helye 14">
            <a:extLst>
              <a:ext uri="{FF2B5EF4-FFF2-40B4-BE49-F238E27FC236}">
                <a16:creationId xmlns:a16="http://schemas.microsoft.com/office/drawing/2014/main" id="{97A91318-D272-4878-9D48-3FBFB6BB0D16}"/>
              </a:ext>
            </a:extLst>
          </p:cNvPr>
          <p:cNvSpPr txBox="1">
            <a:spLocks/>
          </p:cNvSpPr>
          <p:nvPr/>
        </p:nvSpPr>
        <p:spPr>
          <a:xfrm>
            <a:off x="7133077" y="2429753"/>
            <a:ext cx="2522391" cy="510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6 féle megoldás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2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3743712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144 Sikeres végkifejlet</a:t>
            </a:r>
          </a:p>
          <a:p>
            <a:pPr algn="l"/>
            <a:r>
              <a:rPr lang="hu-HU" sz="1800" dirty="0"/>
              <a:t>197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065E214-3E89-4CD5-4562-D64BF15130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2" t="23007" r="60577" b="60558"/>
          <a:stretch/>
        </p:blipFill>
        <p:spPr>
          <a:xfrm rot="21351322">
            <a:off x="759927" y="3546346"/>
            <a:ext cx="3285739" cy="106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082A4C3-A382-9415-4ADD-265BF484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41"/>
            <a:ext cx="10515600" cy="1325563"/>
          </a:xfrm>
        </p:spPr>
        <p:txBody>
          <a:bodyPr/>
          <a:lstStyle/>
          <a:p>
            <a:r>
              <a:rPr lang="hu-HU" dirty="0"/>
              <a:t>Dinoszaurusz bemutató</a:t>
            </a:r>
            <a:endParaRPr lang="en-US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53C6B86-86C6-4DE9-E4BF-52A11CAB6B7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93801" y="2432711"/>
            <a:ext cx="2303083" cy="2743200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Tömör leírás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Bemutató kép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28 faj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8651E2A-D9B4-4C81-547E-403C5C57B7E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 rotWithShape="1">
          <a:blip r:embed="rId2"/>
          <a:srcRect l="2654" t="5487" r="40283" b="5487"/>
          <a:stretch/>
        </p:blipFill>
        <p:spPr>
          <a:xfrm>
            <a:off x="3096884" y="1597055"/>
            <a:ext cx="5125170" cy="44145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91772F6A-AFD9-0B17-1847-12BBE9197521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 rotWithShape="1">
          <a:blip r:embed="rId3"/>
          <a:srcRect t="4353" r="72497" b="5640"/>
          <a:stretch/>
        </p:blipFill>
        <p:spPr>
          <a:xfrm>
            <a:off x="8710163" y="1597057"/>
            <a:ext cx="2643637" cy="48666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Szöveg helye 7">
            <a:extLst>
              <a:ext uri="{FF2B5EF4-FFF2-40B4-BE49-F238E27FC236}">
                <a16:creationId xmlns:a16="http://schemas.microsoft.com/office/drawing/2014/main" id="{E5C83596-7262-1F60-9F75-27128644BA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6345297"/>
            <a:ext cx="10515600" cy="686070"/>
          </a:xfrm>
        </p:spPr>
        <p:txBody>
          <a:bodyPr/>
          <a:lstStyle/>
          <a:p>
            <a:r>
              <a:rPr lang="en-US" sz="1200" i="1" dirty="0">
                <a:hlinkClick r:id="rId4"/>
              </a:rPr>
              <a:t>https://www.text-image.com/convert/</a:t>
            </a:r>
            <a:endParaRPr lang="hu-HU" sz="1200" i="1" dirty="0"/>
          </a:p>
          <a:p>
            <a:endParaRPr lang="hu-HU" sz="1200" i="1" dirty="0"/>
          </a:p>
        </p:txBody>
      </p:sp>
    </p:spTree>
    <p:extLst>
      <p:ext uri="{BB962C8B-B14F-4D97-AF65-F5344CB8AC3E}">
        <p14:creationId xmlns:p14="http://schemas.microsoft.com/office/powerpoint/2010/main" val="1527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7"/>
              </a:rPr>
              <a:t>https://jurassicpark.fandom.com/wiki/Jurassic_Park_Wiki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0</TotalTime>
  <Words>208</Words>
  <Application>Microsoft Office PowerPoint</Application>
  <PresentationFormat>Szélesvásznú</PresentationFormat>
  <Paragraphs>75</Paragraphs>
  <Slides>9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Dinoszaurusz bemutató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Hegedüs Janka</cp:lastModifiedBy>
  <cp:revision>42</cp:revision>
  <dcterms:created xsi:type="dcterms:W3CDTF">2023-03-29T14:09:30Z</dcterms:created>
  <dcterms:modified xsi:type="dcterms:W3CDTF">2023-04-14T06:31:12Z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